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62" r:id="rId3"/>
    <p:sldId id="266" r:id="rId4"/>
    <p:sldId id="263" r:id="rId5"/>
    <p:sldId id="257" r:id="rId6"/>
    <p:sldId id="264" r:id="rId7"/>
    <p:sldId id="283" r:id="rId8"/>
    <p:sldId id="258" r:id="rId9"/>
    <p:sldId id="267" r:id="rId10"/>
    <p:sldId id="282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7" r:id="rId20"/>
    <p:sldId id="278" r:id="rId21"/>
    <p:sldId id="279" r:id="rId22"/>
    <p:sldId id="259" r:id="rId23"/>
    <p:sldId id="265" r:id="rId24"/>
    <p:sldId id="281" r:id="rId25"/>
    <p:sldId id="280" r:id="rId2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72150" autoAdjust="0"/>
  </p:normalViewPr>
  <p:slideViewPr>
    <p:cSldViewPr snapToGrid="0">
      <p:cViewPr varScale="1">
        <p:scale>
          <a:sx n="82" d="100"/>
          <a:sy n="82" d="100"/>
        </p:scale>
        <p:origin x="97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6484B-2627-490E-8FDB-BF2777372990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17E5C-239D-491F-A079-3CF355254C2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iniciar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PELA PRIMEIRA VEZ, o </a:t>
            </a:r>
            <a:r>
              <a:rPr lang="en-US" dirty="0" err="1"/>
              <a:t>usuário</a:t>
            </a:r>
            <a:r>
              <a:rPr lang="en-US" dirty="0"/>
              <a:t> é </a:t>
            </a:r>
            <a:r>
              <a:rPr lang="en-US" dirty="0" err="1"/>
              <a:t>submetido</a:t>
            </a:r>
            <a:r>
              <a:rPr lang="en-US" dirty="0"/>
              <a:t> por um </a:t>
            </a:r>
            <a:r>
              <a:rPr lang="en-US" dirty="0" err="1"/>
              <a:t>pequeno</a:t>
            </a:r>
            <a:r>
              <a:rPr lang="en-US" dirty="0"/>
              <a:t> </a:t>
            </a:r>
            <a:r>
              <a:rPr lang="en-US" dirty="0" err="1"/>
              <a:t>questionário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que </a:t>
            </a:r>
            <a:r>
              <a:rPr lang="en-US" dirty="0" err="1"/>
              <a:t>seja</a:t>
            </a:r>
            <a:r>
              <a:rPr lang="en-US" dirty="0"/>
              <a:t> um </a:t>
            </a:r>
            <a:r>
              <a:rPr lang="en-US" dirty="0" err="1"/>
              <a:t>processo</a:t>
            </a:r>
            <a:r>
              <a:rPr lang="en-US" dirty="0"/>
              <a:t> </a:t>
            </a:r>
            <a:r>
              <a:rPr lang="en-US" dirty="0" err="1"/>
              <a:t>entediante</a:t>
            </a:r>
            <a:r>
              <a:rPr lang="en-US" dirty="0"/>
              <a:t> e </a:t>
            </a:r>
            <a:r>
              <a:rPr lang="en-US" dirty="0" err="1"/>
              <a:t>cansativo</a:t>
            </a:r>
            <a:r>
              <a:rPr lang="en-US" dirty="0"/>
              <a:t>, as </a:t>
            </a:r>
            <a:r>
              <a:rPr lang="en-US" dirty="0" err="1"/>
              <a:t>perguntas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obrigatórias</a:t>
            </a:r>
            <a:r>
              <a:rPr lang="en-US" dirty="0"/>
              <a:t>. Caso </a:t>
            </a:r>
            <a:r>
              <a:rPr lang="en-US" dirty="0" err="1"/>
              <a:t>deseje</a:t>
            </a:r>
            <a:r>
              <a:rPr lang="en-US" dirty="0"/>
              <a:t>,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respondê</a:t>
            </a:r>
            <a:r>
              <a:rPr lang="en-US" dirty="0"/>
              <a:t>-las </a:t>
            </a:r>
            <a:r>
              <a:rPr lang="en-US" dirty="0" err="1"/>
              <a:t>depois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exceção</a:t>
            </a:r>
            <a:r>
              <a:rPr lang="en-US" dirty="0"/>
              <a:t>, </a:t>
            </a:r>
            <a:r>
              <a:rPr lang="en-US" dirty="0" err="1"/>
              <a:t>contudo</a:t>
            </a:r>
            <a:r>
              <a:rPr lang="en-US" dirty="0"/>
              <a:t>, é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pergunta</a:t>
            </a:r>
            <a:r>
              <a:rPr lang="en-US" dirty="0"/>
              <a:t>. Nesta,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deverá</a:t>
            </a:r>
            <a:r>
              <a:rPr lang="en-US" dirty="0"/>
              <a:t> se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um dos </a:t>
            </a:r>
            <a:r>
              <a:rPr lang="en-US" dirty="0" err="1"/>
              <a:t>perfis</a:t>
            </a:r>
            <a:r>
              <a:rPr lang="en-US" dirty="0"/>
              <a:t> (</a:t>
            </a:r>
            <a:r>
              <a:rPr lang="en-US" dirty="0" err="1"/>
              <a:t>dependente</a:t>
            </a:r>
            <a:r>
              <a:rPr lang="en-US" dirty="0"/>
              <a:t>, co-</a:t>
            </a:r>
            <a:r>
              <a:rPr lang="en-US" dirty="0" err="1"/>
              <a:t>dependente</a:t>
            </a:r>
            <a:r>
              <a:rPr lang="en-US" dirty="0"/>
              <a:t>, ex-</a:t>
            </a:r>
            <a:r>
              <a:rPr lang="en-US" dirty="0" err="1"/>
              <a:t>dependente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especialista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O conjunto de </a:t>
            </a:r>
            <a:r>
              <a:rPr lang="en-US" dirty="0" err="1"/>
              <a:t>perguntas</a:t>
            </a:r>
            <a:r>
              <a:rPr lang="en-US" dirty="0"/>
              <a:t> que </a:t>
            </a:r>
            <a:r>
              <a:rPr lang="en-US" dirty="0" err="1"/>
              <a:t>vem</a:t>
            </a:r>
            <a:r>
              <a:rPr lang="en-US" dirty="0"/>
              <a:t> a </a:t>
            </a:r>
            <a:r>
              <a:rPr lang="en-US" dirty="0" err="1"/>
              <a:t>seguir</a:t>
            </a:r>
            <a:r>
              <a:rPr lang="en-US" dirty="0"/>
              <a:t> (e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tamanho</a:t>
            </a:r>
            <a:r>
              <a:rPr lang="en-US" dirty="0"/>
              <a:t>) </a:t>
            </a:r>
            <a:r>
              <a:rPr lang="en-US" dirty="0" err="1"/>
              <a:t>depende</a:t>
            </a:r>
            <a:r>
              <a:rPr lang="en-US" dirty="0"/>
              <a:t> da </a:t>
            </a:r>
            <a:r>
              <a:rPr lang="en-US" dirty="0" err="1"/>
              <a:t>resposta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pergunta</a:t>
            </a:r>
            <a:r>
              <a:rPr lang="en-US" dirty="0"/>
              <a:t>, visto que é de </a:t>
            </a:r>
            <a:r>
              <a:rPr lang="en-US" dirty="0" err="1"/>
              <a:t>nosso</a:t>
            </a:r>
            <a:r>
              <a:rPr lang="en-US" dirty="0"/>
              <a:t> interesse saber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usuário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17E5C-239D-491F-A079-3CF355254C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83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Estes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EXEMPLOS de </a:t>
            </a:r>
            <a:r>
              <a:rPr lang="en-US" dirty="0" err="1"/>
              <a:t>perguntas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feitas</a:t>
            </a:r>
            <a:r>
              <a:rPr lang="en-US" dirty="0"/>
              <a:t>, por </a:t>
            </a:r>
            <a:r>
              <a:rPr lang="en-US" dirty="0" err="1"/>
              <a:t>exemplo</a:t>
            </a:r>
            <a:r>
              <a:rPr lang="en-US" dirty="0"/>
              <a:t>, para um </a:t>
            </a:r>
            <a:r>
              <a:rPr lang="en-US" dirty="0" err="1"/>
              <a:t>dependente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Escolher</a:t>
            </a:r>
            <a:r>
              <a:rPr lang="en-US" dirty="0"/>
              <a:t> as </a:t>
            </a:r>
            <a:r>
              <a:rPr lang="en-US" dirty="0" err="1"/>
              <a:t>melhores</a:t>
            </a:r>
            <a:r>
              <a:rPr lang="en-US" dirty="0"/>
              <a:t> </a:t>
            </a:r>
            <a:r>
              <a:rPr lang="en-US" dirty="0" err="1"/>
              <a:t>perguntas</a:t>
            </a:r>
            <a:r>
              <a:rPr lang="en-US" dirty="0"/>
              <a:t> a </a:t>
            </a:r>
            <a:r>
              <a:rPr lang="en-US" dirty="0" err="1"/>
              <a:t>serem</a:t>
            </a:r>
            <a:r>
              <a:rPr lang="en-US" dirty="0"/>
              <a:t> </a:t>
            </a:r>
            <a:r>
              <a:rPr lang="en-US" dirty="0" err="1"/>
              <a:t>feitas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tarefa</a:t>
            </a:r>
            <a:r>
              <a:rPr lang="en-US" dirty="0"/>
              <a:t> </a:t>
            </a:r>
            <a:r>
              <a:rPr lang="en-US" dirty="0" err="1"/>
              <a:t>complexa</a:t>
            </a:r>
            <a:r>
              <a:rPr lang="en-US" dirty="0"/>
              <a:t> e que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definida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posterior </a:t>
            </a:r>
            <a:r>
              <a:rPr lang="en-US" dirty="0" err="1"/>
              <a:t>etapa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respostas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ajudam</a:t>
            </a:r>
            <a:r>
              <a:rPr lang="en-US" dirty="0"/>
              <a:t> a </a:t>
            </a:r>
            <a:r>
              <a:rPr lang="en-US" dirty="0" err="1"/>
              <a:t>colher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</a:t>
            </a:r>
            <a:r>
              <a:rPr lang="en-US" dirty="0" err="1"/>
              <a:t>usuário</a:t>
            </a:r>
            <a:r>
              <a:rPr lang="en-US" dirty="0"/>
              <a:t> para </a:t>
            </a:r>
            <a:r>
              <a:rPr lang="en-US" dirty="0" err="1"/>
              <a:t>personalizar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experiência</a:t>
            </a:r>
            <a:r>
              <a:rPr lang="en-US" dirty="0"/>
              <a:t> dentro da </a:t>
            </a:r>
            <a:r>
              <a:rPr lang="en-US" dirty="0" err="1"/>
              <a:t>aplicação</a:t>
            </a:r>
            <a:r>
              <a:rPr lang="en-US" dirty="0"/>
              <a:t>. </a:t>
            </a:r>
            <a:r>
              <a:rPr lang="en-US" dirty="0" err="1"/>
              <a:t>Isto</a:t>
            </a:r>
            <a:r>
              <a:rPr lang="en-US" dirty="0"/>
              <a:t> é, </a:t>
            </a:r>
            <a:r>
              <a:rPr lang="en-US" dirty="0" err="1"/>
              <a:t>direcionar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 e </a:t>
            </a:r>
            <a:r>
              <a:rPr lang="en-US" dirty="0" err="1"/>
              <a:t>especialistas</a:t>
            </a:r>
            <a:r>
              <a:rPr lang="en-US" dirty="0"/>
              <a:t> com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entrar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contato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17E5C-239D-491F-A079-3CF355254C2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7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página</a:t>
            </a:r>
            <a:r>
              <a:rPr lang="en-US" dirty="0"/>
              <a:t> principal é </a:t>
            </a:r>
            <a:r>
              <a:rPr lang="en-US" dirty="0" err="1"/>
              <a:t>baseada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princípio</a:t>
            </a:r>
            <a:r>
              <a:rPr lang="en-US" dirty="0"/>
              <a:t>: </a:t>
            </a:r>
            <a:r>
              <a:rPr lang="en-US" dirty="0" err="1"/>
              <a:t>conteúdo</a:t>
            </a:r>
            <a:r>
              <a:rPr lang="en-US" dirty="0"/>
              <a:t> </a:t>
            </a:r>
            <a:r>
              <a:rPr lang="en-US" dirty="0" err="1"/>
              <a:t>dinâmico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Nela</a:t>
            </a:r>
            <a:r>
              <a:rPr lang="en-US" dirty="0"/>
              <a:t>,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distribuídos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cards </a:t>
            </a:r>
            <a:r>
              <a:rPr lang="en-US" dirty="0" err="1"/>
              <a:t>personalizados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perfil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um feed de </a:t>
            </a:r>
            <a:r>
              <a:rPr lang="en-US" dirty="0" err="1"/>
              <a:t>publicações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rede social.</a:t>
            </a:r>
          </a:p>
          <a:p>
            <a:endParaRPr lang="en-US" dirty="0"/>
          </a:p>
          <a:p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interage</a:t>
            </a:r>
            <a:r>
              <a:rPr lang="en-US" dirty="0"/>
              <a:t> com a </a:t>
            </a:r>
            <a:r>
              <a:rPr lang="en-US" dirty="0" err="1"/>
              <a:t>aplicação</a:t>
            </a:r>
            <a:r>
              <a:rPr lang="en-US" dirty="0"/>
              <a:t>,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conheceremos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direcionados</a:t>
            </a:r>
            <a:r>
              <a:rPr lang="en-US" dirty="0"/>
              <a:t> </a:t>
            </a:r>
            <a:r>
              <a:rPr lang="en-US" dirty="0" err="1"/>
              <a:t>serão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nesta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,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terá</a:t>
            </a:r>
            <a:r>
              <a:rPr lang="en-US" dirty="0"/>
              <a:t>, </a:t>
            </a:r>
            <a:r>
              <a:rPr lang="en-US" dirty="0" err="1"/>
              <a:t>eventualmente</a:t>
            </a:r>
            <a:r>
              <a:rPr lang="en-US" dirty="0"/>
              <a:t>, a </a:t>
            </a:r>
            <a:r>
              <a:rPr lang="en-US" dirty="0" err="1"/>
              <a:t>oportunidade</a:t>
            </a:r>
            <a:r>
              <a:rPr lang="en-US" dirty="0"/>
              <a:t> de responder </a:t>
            </a:r>
            <a:r>
              <a:rPr lang="en-US" dirty="0" err="1"/>
              <a:t>perguntas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/o </a:t>
            </a:r>
            <a:r>
              <a:rPr lang="en-US" dirty="0" err="1"/>
              <a:t>depedente</a:t>
            </a:r>
            <a:r>
              <a:rPr lang="en-US" dirty="0"/>
              <a:t>. Desta forma, a </a:t>
            </a:r>
            <a:r>
              <a:rPr lang="en-US" dirty="0" err="1"/>
              <a:t>medida</a:t>
            </a:r>
            <a:r>
              <a:rPr lang="en-US" dirty="0"/>
              <a:t> que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consome</a:t>
            </a:r>
            <a:r>
              <a:rPr lang="en-US" dirty="0"/>
              <a:t> </a:t>
            </a:r>
            <a:r>
              <a:rPr lang="en-US" dirty="0" err="1"/>
              <a:t>conteúdo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, o </a:t>
            </a:r>
            <a:r>
              <a:rPr lang="en-US" dirty="0" err="1"/>
              <a:t>modelo</a:t>
            </a:r>
            <a:r>
              <a:rPr lang="en-US" dirty="0"/>
              <a:t> de dados é </a:t>
            </a:r>
            <a:r>
              <a:rPr lang="en-US" dirty="0" err="1"/>
              <a:t>aprimorado</a:t>
            </a:r>
            <a:r>
              <a:rPr lang="en-US" dirty="0"/>
              <a:t>, </a:t>
            </a:r>
            <a:r>
              <a:rPr lang="en-US" dirty="0" err="1"/>
              <a:t>garantindo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 para posterior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No canto inferior da </a:t>
            </a:r>
            <a:r>
              <a:rPr lang="en-US" dirty="0" err="1"/>
              <a:t>tela</a:t>
            </a:r>
            <a:r>
              <a:rPr lang="en-US" dirty="0"/>
              <a:t> principal, </a:t>
            </a:r>
            <a:r>
              <a:rPr lang="en-US" dirty="0" err="1"/>
              <a:t>existe</a:t>
            </a:r>
            <a:r>
              <a:rPr lang="en-US" dirty="0"/>
              <a:t> um conjunto de </a:t>
            </a:r>
            <a:r>
              <a:rPr lang="en-US" dirty="0" err="1"/>
              <a:t>filtros</a:t>
            </a:r>
            <a:r>
              <a:rPr lang="en-US" dirty="0"/>
              <a:t>, </a:t>
            </a:r>
            <a:r>
              <a:rPr lang="en-US" dirty="0" err="1"/>
              <a:t>exibidos</a:t>
            </a:r>
            <a:r>
              <a:rPr lang="en-US" dirty="0"/>
              <a:t> sob a forma de Hashtags. </a:t>
            </a:r>
            <a:r>
              <a:rPr lang="en-US" dirty="0" err="1"/>
              <a:t>Tocar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destas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 filtra o </a:t>
            </a:r>
            <a:r>
              <a:rPr lang="en-US" dirty="0" err="1"/>
              <a:t>conteúdo</a:t>
            </a:r>
            <a:r>
              <a:rPr lang="en-US" dirty="0"/>
              <a:t> </a:t>
            </a:r>
            <a:r>
              <a:rPr lang="en-US" dirty="0" err="1"/>
              <a:t>exibido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naquele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. </a:t>
            </a:r>
            <a:r>
              <a:rPr lang="en-US" dirty="0" err="1"/>
              <a:t>Tocar</a:t>
            </a:r>
            <a:r>
              <a:rPr lang="en-US" dirty="0"/>
              <a:t> </a:t>
            </a:r>
            <a:r>
              <a:rPr lang="en-US" dirty="0" err="1"/>
              <a:t>novamente</a:t>
            </a:r>
            <a:r>
              <a:rPr lang="en-US" dirty="0"/>
              <a:t>, </a:t>
            </a:r>
            <a:r>
              <a:rPr lang="en-US" dirty="0" err="1"/>
              <a:t>volta</a:t>
            </a:r>
            <a:r>
              <a:rPr lang="en-US" dirty="0"/>
              <a:t> a </a:t>
            </a:r>
            <a:r>
              <a:rPr lang="en-US" dirty="0" err="1"/>
              <a:t>exibir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conteúdo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Logo </a:t>
            </a:r>
            <a:r>
              <a:rPr lang="en-US" dirty="0" err="1"/>
              <a:t>abaixo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extremidade</a:t>
            </a:r>
            <a:r>
              <a:rPr lang="en-US" dirty="0"/>
              <a:t> inferior da </a:t>
            </a:r>
            <a:r>
              <a:rPr lang="en-US" dirty="0" err="1"/>
              <a:t>tela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um conjunto de ABAS, que </a:t>
            </a:r>
            <a:r>
              <a:rPr lang="en-US" dirty="0" err="1"/>
              <a:t>permitem</a:t>
            </a:r>
            <a:r>
              <a:rPr lang="en-US" dirty="0"/>
              <a:t> trocar entre as </a:t>
            </a:r>
            <a:r>
              <a:rPr lang="en-US" dirty="0" err="1"/>
              <a:t>seções</a:t>
            </a:r>
            <a:r>
              <a:rPr lang="en-US" dirty="0"/>
              <a:t> do </a:t>
            </a:r>
            <a:r>
              <a:rPr lang="en-US" dirty="0" err="1"/>
              <a:t>aplicativo</a:t>
            </a:r>
            <a:r>
              <a:rPr lang="en-US" dirty="0"/>
              <a:t> (</a:t>
            </a:r>
            <a:r>
              <a:rPr lang="en-US" dirty="0" err="1"/>
              <a:t>Página</a:t>
            </a:r>
            <a:r>
              <a:rPr lang="en-US" dirty="0"/>
              <a:t> Principal, </a:t>
            </a:r>
            <a:r>
              <a:rPr lang="en-US" dirty="0" err="1"/>
              <a:t>Mensagens</a:t>
            </a:r>
            <a:r>
              <a:rPr lang="en-US" dirty="0"/>
              <a:t>, </a:t>
            </a:r>
            <a:r>
              <a:rPr lang="en-US" dirty="0" err="1"/>
              <a:t>Comunidade</a:t>
            </a:r>
            <a:r>
              <a:rPr lang="en-US" dirty="0"/>
              <a:t> e SOS).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17E5C-239D-491F-A079-3CF355254C2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102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Caso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responda</a:t>
            </a:r>
            <a:r>
              <a:rPr lang="en-US" dirty="0"/>
              <a:t> </a:t>
            </a:r>
            <a:r>
              <a:rPr lang="en-US" dirty="0" err="1"/>
              <a:t>nenhuma</a:t>
            </a:r>
            <a:r>
              <a:rPr lang="en-US" dirty="0"/>
              <a:t> </a:t>
            </a:r>
            <a:r>
              <a:rPr lang="en-US" dirty="0" err="1"/>
              <a:t>pergunta</a:t>
            </a:r>
            <a:r>
              <a:rPr lang="en-US" dirty="0"/>
              <a:t>, </a:t>
            </a:r>
            <a:r>
              <a:rPr lang="en-US" dirty="0" err="1"/>
              <a:t>ele</a:t>
            </a:r>
            <a:r>
              <a:rPr lang="en-US" dirty="0"/>
              <a:t> é </a:t>
            </a:r>
            <a:r>
              <a:rPr lang="en-US" dirty="0" err="1"/>
              <a:t>direcionado</a:t>
            </a:r>
            <a:r>
              <a:rPr lang="en-US" dirty="0"/>
              <a:t> para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principal.</a:t>
            </a:r>
          </a:p>
          <a:p>
            <a:endParaRPr lang="en-US" dirty="0"/>
          </a:p>
          <a:p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invés</a:t>
            </a:r>
            <a:r>
              <a:rPr lang="en-US" dirty="0"/>
              <a:t> de </a:t>
            </a:r>
            <a:r>
              <a:rPr lang="en-US" dirty="0" err="1"/>
              <a:t>exibir</a:t>
            </a:r>
            <a:r>
              <a:rPr lang="en-US" dirty="0"/>
              <a:t> “</a:t>
            </a:r>
            <a:r>
              <a:rPr lang="en-US" dirty="0" err="1"/>
              <a:t>Olá</a:t>
            </a:r>
            <a:r>
              <a:rPr lang="en-US" dirty="0"/>
              <a:t>, {</a:t>
            </a:r>
            <a:r>
              <a:rPr lang="en-US" dirty="0" err="1"/>
              <a:t>nome</a:t>
            </a:r>
            <a:r>
              <a:rPr lang="en-US" dirty="0"/>
              <a:t>}”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superior, um simples “</a:t>
            </a:r>
            <a:r>
              <a:rPr lang="en-US" dirty="0" err="1"/>
              <a:t>Bem-vindo</a:t>
            </a:r>
            <a:r>
              <a:rPr lang="en-US" dirty="0"/>
              <a:t>” é </a:t>
            </a:r>
            <a:r>
              <a:rPr lang="en-US" dirty="0" err="1"/>
              <a:t>exibido</a:t>
            </a:r>
            <a:r>
              <a:rPr lang="en-US" dirty="0"/>
              <a:t>. O </a:t>
            </a:r>
            <a:r>
              <a:rPr lang="en-US" dirty="0" err="1"/>
              <a:t>conteúdo</a:t>
            </a:r>
            <a:r>
              <a:rPr lang="en-US" dirty="0"/>
              <a:t> da </a:t>
            </a:r>
            <a:r>
              <a:rPr lang="en-US" dirty="0" err="1"/>
              <a:t>página</a:t>
            </a:r>
            <a:r>
              <a:rPr lang="en-US" dirty="0"/>
              <a:t> principal é </a:t>
            </a:r>
            <a:r>
              <a:rPr lang="en-US" dirty="0" err="1"/>
              <a:t>exibido</a:t>
            </a:r>
            <a:r>
              <a:rPr lang="en-US" dirty="0"/>
              <a:t> </a:t>
            </a:r>
            <a:r>
              <a:rPr lang="en-US" dirty="0" err="1"/>
              <a:t>normalmente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</a:t>
            </a:r>
            <a:r>
              <a:rPr lang="en-US" dirty="0" err="1"/>
              <a:t>personalizado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perguntas</a:t>
            </a:r>
            <a:r>
              <a:rPr lang="en-US" dirty="0"/>
              <a:t> </a:t>
            </a:r>
            <a:r>
              <a:rPr lang="en-US" dirty="0" err="1"/>
              <a:t>iniciais</a:t>
            </a:r>
            <a:r>
              <a:rPr lang="en-US" dirty="0"/>
              <a:t> que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respondeu</a:t>
            </a:r>
            <a:r>
              <a:rPr lang="en-US" dirty="0"/>
              <a:t>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Cards de “</a:t>
            </a:r>
            <a:r>
              <a:rPr lang="en-US" dirty="0" err="1"/>
              <a:t>Pergunta</a:t>
            </a:r>
            <a:r>
              <a:rPr lang="en-US" dirty="0"/>
              <a:t>” a </a:t>
            </a:r>
            <a:r>
              <a:rPr lang="en-US" dirty="0" err="1"/>
              <a:t>medida</a:t>
            </a:r>
            <a:r>
              <a:rPr lang="en-US" dirty="0"/>
              <a:t> que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consumindo</a:t>
            </a:r>
            <a:r>
              <a:rPr lang="en-US" dirty="0"/>
              <a:t> </a:t>
            </a:r>
            <a:r>
              <a:rPr lang="en-US" dirty="0" err="1"/>
              <a:t>conteúdo</a:t>
            </a:r>
            <a:r>
              <a:rPr lang="en-US" dirty="0"/>
              <a:t> no </a:t>
            </a:r>
            <a:r>
              <a:rPr lang="en-US"/>
              <a:t>feed principal.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17E5C-239D-491F-A079-3CF355254C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68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card. </a:t>
            </a:r>
            <a:r>
              <a:rPr lang="en-US" dirty="0" err="1"/>
              <a:t>Dicas</a:t>
            </a:r>
            <a:r>
              <a:rPr lang="en-US" dirty="0"/>
              <a:t>, </a:t>
            </a:r>
            <a:r>
              <a:rPr lang="en-US" dirty="0" err="1"/>
              <a:t>perguntas</a:t>
            </a:r>
            <a:r>
              <a:rPr lang="en-US" dirty="0"/>
              <a:t>, </a:t>
            </a:r>
            <a:r>
              <a:rPr lang="en-US" dirty="0" err="1"/>
              <a:t>dúvidas</a:t>
            </a:r>
            <a:r>
              <a:rPr lang="en-US" dirty="0"/>
              <a:t> </a:t>
            </a:r>
            <a:r>
              <a:rPr lang="en-US" dirty="0" err="1"/>
              <a:t>frequentes</a:t>
            </a:r>
            <a:r>
              <a:rPr lang="en-US" dirty="0"/>
              <a:t>, check-in, </a:t>
            </a:r>
            <a:r>
              <a:rPr lang="en-US" dirty="0" err="1"/>
              <a:t>recomendação</a:t>
            </a:r>
            <a:r>
              <a:rPr lang="en-US" dirty="0"/>
              <a:t> de </a:t>
            </a:r>
            <a:r>
              <a:rPr lang="en-US" dirty="0" err="1"/>
              <a:t>artigos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vídeos</a:t>
            </a:r>
            <a:r>
              <a:rPr lang="en-US" dirty="0"/>
              <a:t>, </a:t>
            </a:r>
            <a:r>
              <a:rPr lang="en-US" dirty="0" err="1"/>
              <a:t>frases</a:t>
            </a:r>
            <a:r>
              <a:rPr lang="en-US" dirty="0"/>
              <a:t> </a:t>
            </a:r>
            <a:r>
              <a:rPr lang="en-US" dirty="0" err="1"/>
              <a:t>motivacionais</a:t>
            </a:r>
            <a:r>
              <a:rPr lang="en-US" dirty="0"/>
              <a:t>, </a:t>
            </a:r>
            <a:r>
              <a:rPr lang="en-US" dirty="0" err="1"/>
              <a:t>histórias</a:t>
            </a:r>
            <a:r>
              <a:rPr lang="en-US" dirty="0"/>
              <a:t> de </a:t>
            </a:r>
            <a:r>
              <a:rPr lang="en-US" dirty="0" err="1"/>
              <a:t>sucesso</a:t>
            </a:r>
            <a:r>
              <a:rPr lang="en-US" dirty="0"/>
              <a:t>, </a:t>
            </a:r>
            <a:r>
              <a:rPr lang="en-US" dirty="0" err="1"/>
              <a:t>dentre</a:t>
            </a:r>
            <a:r>
              <a:rPr lang="en-US" dirty="0"/>
              <a:t> outros.</a:t>
            </a:r>
          </a:p>
          <a:p>
            <a:endParaRPr lang="en-US" dirty="0"/>
          </a:p>
          <a:p>
            <a:r>
              <a:rPr lang="en-US" dirty="0"/>
              <a:t>As </a:t>
            </a:r>
            <a:r>
              <a:rPr lang="en-US" dirty="0" err="1"/>
              <a:t>possibilidades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ilimitadas</a:t>
            </a:r>
            <a:r>
              <a:rPr lang="en-US" dirty="0"/>
              <a:t>, e o </a:t>
            </a:r>
            <a:r>
              <a:rPr lang="en-US" dirty="0" err="1"/>
              <a:t>conteúdo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personalizado</a:t>
            </a:r>
            <a:r>
              <a:rPr lang="en-US" dirty="0"/>
              <a:t> e </a:t>
            </a:r>
            <a:r>
              <a:rPr lang="en-US" dirty="0" err="1"/>
              <a:t>direcionado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usuário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Por </a:t>
            </a:r>
            <a:r>
              <a:rPr lang="en-US" dirty="0" err="1"/>
              <a:t>exemplo</a:t>
            </a:r>
            <a:r>
              <a:rPr lang="en-US" dirty="0"/>
              <a:t>:</a:t>
            </a:r>
          </a:p>
          <a:p>
            <a:r>
              <a:rPr lang="en-US" dirty="0" err="1"/>
              <a:t>Maicon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23 </a:t>
            </a:r>
            <a:r>
              <a:rPr lang="en-US" dirty="0" err="1"/>
              <a:t>anos</a:t>
            </a:r>
            <a:r>
              <a:rPr lang="en-US" dirty="0"/>
              <a:t>, é </a:t>
            </a:r>
            <a:r>
              <a:rPr lang="en-US" dirty="0" err="1"/>
              <a:t>usuário</a:t>
            </a:r>
            <a:r>
              <a:rPr lang="en-US" dirty="0"/>
              <a:t> de crack </a:t>
            </a:r>
            <a:r>
              <a:rPr lang="en-US" dirty="0" err="1"/>
              <a:t>há</a:t>
            </a:r>
            <a:r>
              <a:rPr lang="en-US" dirty="0"/>
              <a:t> 6 </a:t>
            </a:r>
            <a:r>
              <a:rPr lang="en-US" dirty="0" err="1"/>
              <a:t>meses</a:t>
            </a:r>
            <a:r>
              <a:rPr lang="en-US" dirty="0"/>
              <a:t> e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boa </a:t>
            </a:r>
            <a:r>
              <a:rPr lang="en-US" dirty="0" err="1"/>
              <a:t>relação</a:t>
            </a:r>
            <a:r>
              <a:rPr lang="en-US" dirty="0"/>
              <a:t> com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família</a:t>
            </a:r>
            <a:r>
              <a:rPr lang="en-US" dirty="0"/>
              <a:t>.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limpo</a:t>
            </a:r>
            <a:r>
              <a:rPr lang="en-US" dirty="0"/>
              <a:t> </a:t>
            </a:r>
            <a:r>
              <a:rPr lang="en-US" dirty="0" err="1"/>
              <a:t>há</a:t>
            </a:r>
            <a:r>
              <a:rPr lang="en-US" dirty="0"/>
              <a:t> 4 </a:t>
            </a:r>
            <a:r>
              <a:rPr lang="en-US" dirty="0" err="1"/>
              <a:t>dias</a:t>
            </a:r>
            <a:r>
              <a:rPr lang="en-US" dirty="0"/>
              <a:t>. </a:t>
            </a:r>
          </a:p>
          <a:p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Angélica</a:t>
            </a:r>
            <a:r>
              <a:rPr lang="en-US" dirty="0"/>
              <a:t>, 49 </a:t>
            </a:r>
            <a:r>
              <a:rPr lang="en-US" dirty="0" err="1"/>
              <a:t>anos</a:t>
            </a:r>
            <a:r>
              <a:rPr lang="en-US" dirty="0"/>
              <a:t>, </a:t>
            </a:r>
            <a:r>
              <a:rPr lang="en-US" dirty="0" err="1"/>
              <a:t>tem</a:t>
            </a:r>
            <a:r>
              <a:rPr lang="en-US" dirty="0"/>
              <a:t> 2 </a:t>
            </a:r>
            <a:r>
              <a:rPr lang="en-US" dirty="0" err="1"/>
              <a:t>filhos</a:t>
            </a:r>
            <a:r>
              <a:rPr lang="en-US" dirty="0"/>
              <a:t> </a:t>
            </a:r>
            <a:r>
              <a:rPr lang="en-US" dirty="0" err="1"/>
              <a:t>adultos</a:t>
            </a:r>
            <a:r>
              <a:rPr lang="en-US" dirty="0"/>
              <a:t> e </a:t>
            </a:r>
            <a:r>
              <a:rPr lang="en-US" dirty="0" err="1"/>
              <a:t>sente</a:t>
            </a:r>
            <a:r>
              <a:rPr lang="en-US" dirty="0"/>
              <a:t> que 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conseguirá</a:t>
            </a:r>
            <a:r>
              <a:rPr lang="en-US" dirty="0"/>
              <a:t> se </a:t>
            </a:r>
            <a:r>
              <a:rPr lang="en-US" dirty="0" err="1"/>
              <a:t>livrar</a:t>
            </a:r>
            <a:r>
              <a:rPr lang="en-US" dirty="0"/>
              <a:t>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dependência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drogas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obtidas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</a:t>
            </a:r>
            <a:r>
              <a:rPr lang="en-US" dirty="0" err="1"/>
              <a:t>perguntas</a:t>
            </a:r>
            <a:r>
              <a:rPr lang="en-US" dirty="0"/>
              <a:t> que </a:t>
            </a:r>
            <a:r>
              <a:rPr lang="en-US" dirty="0" err="1"/>
              <a:t>Maicon</a:t>
            </a:r>
            <a:r>
              <a:rPr lang="en-US" dirty="0"/>
              <a:t> e </a:t>
            </a:r>
            <a:r>
              <a:rPr lang="en-US" dirty="0" err="1"/>
              <a:t>Angélica</a:t>
            </a:r>
            <a:r>
              <a:rPr lang="en-US" dirty="0"/>
              <a:t> </a:t>
            </a:r>
            <a:r>
              <a:rPr lang="en-US" dirty="0" err="1"/>
              <a:t>responderam</a:t>
            </a:r>
            <a:r>
              <a:rPr lang="en-US" dirty="0"/>
              <a:t> </a:t>
            </a:r>
            <a:r>
              <a:rPr lang="en-US" dirty="0" err="1"/>
              <a:t>enquanto</a:t>
            </a:r>
            <a:r>
              <a:rPr lang="en-US" dirty="0"/>
              <a:t> </a:t>
            </a:r>
            <a:r>
              <a:rPr lang="en-US" dirty="0" err="1"/>
              <a:t>navegavam</a:t>
            </a:r>
            <a:r>
              <a:rPr lang="en-US" dirty="0"/>
              <a:t> no </a:t>
            </a:r>
            <a:r>
              <a:rPr lang="en-US" dirty="0" err="1"/>
              <a:t>aplicativo</a:t>
            </a:r>
            <a:r>
              <a:rPr lang="en-US" dirty="0"/>
              <a:t>. </a:t>
            </a:r>
            <a:r>
              <a:rPr lang="en-US" dirty="0" err="1"/>
              <a:t>Algumas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cadastrar</a:t>
            </a:r>
            <a:r>
              <a:rPr lang="en-US" dirty="0"/>
              <a:t>, </a:t>
            </a:r>
            <a:r>
              <a:rPr lang="en-US" dirty="0" err="1"/>
              <a:t>outras</a:t>
            </a:r>
            <a:r>
              <a:rPr lang="en-US" dirty="0"/>
              <a:t> no “feed” da </a:t>
            </a:r>
            <a:r>
              <a:rPr lang="en-US" dirty="0" err="1"/>
              <a:t>página</a:t>
            </a:r>
            <a:r>
              <a:rPr lang="en-US" dirty="0"/>
              <a:t> principal, </a:t>
            </a:r>
            <a:r>
              <a:rPr lang="en-US" dirty="0" err="1"/>
              <a:t>interagindo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cards.</a:t>
            </a:r>
          </a:p>
          <a:p>
            <a:endParaRPr lang="en-US" dirty="0"/>
          </a:p>
          <a:p>
            <a:r>
              <a:rPr lang="en-US" dirty="0" err="1"/>
              <a:t>Em</a:t>
            </a:r>
            <a:r>
              <a:rPr lang="en-US" dirty="0"/>
              <a:t> posse </a:t>
            </a:r>
            <a:r>
              <a:rPr lang="en-US" dirty="0" err="1"/>
              <a:t>destes</a:t>
            </a:r>
            <a:r>
              <a:rPr lang="en-US" dirty="0"/>
              <a:t> dados,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direcionar</a:t>
            </a:r>
            <a:r>
              <a:rPr lang="en-US" dirty="0"/>
              <a:t> </a:t>
            </a:r>
            <a:r>
              <a:rPr lang="en-US" dirty="0" err="1"/>
              <a:t>conteúdos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para </a:t>
            </a:r>
            <a:r>
              <a:rPr lang="en-US" dirty="0" err="1"/>
              <a:t>Maicon</a:t>
            </a:r>
            <a:r>
              <a:rPr lang="en-US" dirty="0"/>
              <a:t> e </a:t>
            </a:r>
            <a:r>
              <a:rPr lang="en-US" dirty="0" err="1"/>
              <a:t>Angélica</a:t>
            </a:r>
            <a:r>
              <a:rPr lang="en-US" dirty="0"/>
              <a:t>. </a:t>
            </a:r>
            <a:r>
              <a:rPr lang="en-US" dirty="0" err="1"/>
              <a:t>Afinal</a:t>
            </a:r>
            <a:r>
              <a:rPr lang="en-US" dirty="0"/>
              <a:t>,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, </a:t>
            </a:r>
            <a:r>
              <a:rPr lang="en-US" dirty="0" err="1"/>
              <a:t>ainda</a:t>
            </a:r>
            <a:r>
              <a:rPr lang="en-US" dirty="0"/>
              <a:t> que ambos </a:t>
            </a:r>
            <a:r>
              <a:rPr lang="en-US" dirty="0" err="1"/>
              <a:t>sejam</a:t>
            </a:r>
            <a:r>
              <a:rPr lang="en-US" dirty="0"/>
              <a:t> dependents.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17E5C-239D-491F-A079-3CF355254C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32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conversação</a:t>
            </a:r>
            <a:r>
              <a:rPr lang="en-US" dirty="0"/>
              <a:t> dentro do </a:t>
            </a:r>
            <a:r>
              <a:rPr lang="en-US" dirty="0" err="1"/>
              <a:t>aplicativo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difere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dos </a:t>
            </a:r>
            <a:r>
              <a:rPr lang="en-US" dirty="0" err="1"/>
              <a:t>aplicativos</a:t>
            </a:r>
            <a:r>
              <a:rPr lang="en-US" dirty="0"/>
              <a:t> de </a:t>
            </a:r>
            <a:r>
              <a:rPr lang="en-US" dirty="0" err="1"/>
              <a:t>mensagens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do </a:t>
            </a:r>
            <a:r>
              <a:rPr lang="en-US" dirty="0" err="1"/>
              <a:t>dia</a:t>
            </a:r>
            <a:r>
              <a:rPr lang="en-US" dirty="0"/>
              <a:t>-a-</a:t>
            </a:r>
            <a:r>
              <a:rPr lang="en-US" dirty="0" err="1"/>
              <a:t>dia</a:t>
            </a:r>
            <a:r>
              <a:rPr lang="en-US" dirty="0"/>
              <a:t> das </a:t>
            </a:r>
            <a:r>
              <a:rPr lang="en-US" dirty="0" err="1"/>
              <a:t>pessoas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diferença</a:t>
            </a:r>
            <a:r>
              <a:rPr lang="en-US" dirty="0"/>
              <a:t> é que,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tocar</a:t>
            </a:r>
            <a:r>
              <a:rPr lang="en-US" dirty="0"/>
              <a:t> no </a:t>
            </a:r>
            <a:r>
              <a:rPr lang="en-US" dirty="0" err="1"/>
              <a:t>botão</a:t>
            </a:r>
            <a:r>
              <a:rPr lang="en-US" dirty="0"/>
              <a:t> +,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invés</a:t>
            </a:r>
            <a:r>
              <a:rPr lang="en-US" dirty="0"/>
              <a:t> de </a:t>
            </a:r>
            <a:r>
              <a:rPr lang="en-US" dirty="0" err="1"/>
              <a:t>escolher</a:t>
            </a:r>
            <a:r>
              <a:rPr lang="en-US" dirty="0"/>
              <a:t> com </a:t>
            </a:r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quer</a:t>
            </a:r>
            <a:r>
              <a:rPr lang="en-US" dirty="0"/>
              <a:t> </a:t>
            </a:r>
            <a:r>
              <a:rPr lang="en-US" dirty="0" err="1"/>
              <a:t>conversar</a:t>
            </a:r>
            <a:r>
              <a:rPr lang="en-US" dirty="0"/>
              <a:t>,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tarefa</a:t>
            </a:r>
            <a:r>
              <a:rPr lang="en-US" dirty="0"/>
              <a:t> é </a:t>
            </a:r>
            <a:r>
              <a:rPr lang="en-US" dirty="0" err="1"/>
              <a:t>delegada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Sistema.</a:t>
            </a:r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toca</a:t>
            </a:r>
            <a:r>
              <a:rPr lang="en-US" dirty="0"/>
              <a:t> no </a:t>
            </a:r>
            <a:r>
              <a:rPr lang="en-US" dirty="0" err="1"/>
              <a:t>botão</a:t>
            </a:r>
            <a:r>
              <a:rPr lang="en-US" dirty="0"/>
              <a:t> para </a:t>
            </a:r>
            <a:r>
              <a:rPr lang="en-US" dirty="0" err="1"/>
              <a:t>iniciar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nova conversa e </a:t>
            </a:r>
            <a:r>
              <a:rPr lang="en-US" dirty="0" err="1"/>
              <a:t>deve</a:t>
            </a:r>
            <a:r>
              <a:rPr lang="en-US" dirty="0"/>
              <a:t> responder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pergunta</a:t>
            </a:r>
            <a:r>
              <a:rPr lang="en-US" dirty="0"/>
              <a:t>: “Por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conversar</a:t>
            </a:r>
            <a:r>
              <a:rPr lang="en-US" dirty="0"/>
              <a:t>?”</a:t>
            </a:r>
          </a:p>
          <a:p>
            <a:endParaRPr lang="en-US" dirty="0"/>
          </a:p>
          <a:p>
            <a:r>
              <a:rPr lang="en-US" dirty="0" err="1"/>
              <a:t>Dependendo</a:t>
            </a:r>
            <a:r>
              <a:rPr lang="en-US" dirty="0"/>
              <a:t>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resposta</a:t>
            </a:r>
            <a:r>
              <a:rPr lang="en-US" dirty="0"/>
              <a:t> e dos dados do </a:t>
            </a:r>
            <a:r>
              <a:rPr lang="en-US" dirty="0" err="1"/>
              <a:t>perfil</a:t>
            </a:r>
            <a:r>
              <a:rPr lang="en-US" dirty="0"/>
              <a:t> </a:t>
            </a:r>
            <a:r>
              <a:rPr lang="en-US" dirty="0" err="1"/>
              <a:t>daquele</a:t>
            </a:r>
            <a:r>
              <a:rPr lang="en-US" dirty="0"/>
              <a:t> </a:t>
            </a:r>
            <a:r>
              <a:rPr lang="en-US" dirty="0" err="1"/>
              <a:t>usuário</a:t>
            </a:r>
            <a:r>
              <a:rPr lang="en-US" dirty="0"/>
              <a:t>, o Sistema </a:t>
            </a:r>
            <a:r>
              <a:rPr lang="en-US" dirty="0" err="1"/>
              <a:t>identifica</a:t>
            </a:r>
            <a:r>
              <a:rPr lang="en-US" dirty="0"/>
              <a:t> 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urgência</a:t>
            </a:r>
            <a:r>
              <a:rPr lang="en-US" dirty="0"/>
              <a:t> do </a:t>
            </a:r>
            <a:r>
              <a:rPr lang="en-US" dirty="0" err="1"/>
              <a:t>pedido</a:t>
            </a:r>
            <a:r>
              <a:rPr lang="en-US" dirty="0"/>
              <a:t> e decide se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novas</a:t>
            </a:r>
            <a:r>
              <a:rPr lang="en-US" dirty="0"/>
              <a:t> </a:t>
            </a:r>
            <a:r>
              <a:rPr lang="en-US" dirty="0" err="1"/>
              <a:t>perguntas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Ao</a:t>
            </a:r>
            <a:r>
              <a:rPr lang="en-US" dirty="0"/>
              <a:t> final do </a:t>
            </a:r>
            <a:r>
              <a:rPr lang="en-US" dirty="0" err="1"/>
              <a:t>processo</a:t>
            </a:r>
            <a:r>
              <a:rPr lang="en-US" dirty="0"/>
              <a:t>, o Sistema </a:t>
            </a:r>
            <a:r>
              <a:rPr lang="en-US" dirty="0" err="1"/>
              <a:t>seleciona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, </a:t>
            </a:r>
            <a:r>
              <a:rPr lang="en-US" dirty="0" err="1"/>
              <a:t>dentre</a:t>
            </a:r>
            <a:r>
              <a:rPr lang="en-US" dirty="0"/>
              <a:t> medicos, </a:t>
            </a:r>
            <a:r>
              <a:rPr lang="en-US" dirty="0" err="1"/>
              <a:t>psicólogos</a:t>
            </a:r>
            <a:r>
              <a:rPr lang="en-US" dirty="0"/>
              <a:t>, </a:t>
            </a:r>
            <a:r>
              <a:rPr lang="en-US" dirty="0" err="1"/>
              <a:t>especialistas</a:t>
            </a:r>
            <a:r>
              <a:rPr lang="en-US" dirty="0"/>
              <a:t>, ex-</a:t>
            </a:r>
            <a:r>
              <a:rPr lang="en-US" dirty="0" err="1"/>
              <a:t>dependentes</a:t>
            </a:r>
            <a:r>
              <a:rPr lang="en-US" dirty="0"/>
              <a:t>, etc. que </a:t>
            </a:r>
            <a:r>
              <a:rPr lang="en-US" dirty="0" err="1"/>
              <a:t>tenha</a:t>
            </a:r>
            <a:r>
              <a:rPr lang="en-US" dirty="0"/>
              <a:t> o </a:t>
            </a:r>
            <a:r>
              <a:rPr lang="en-US" dirty="0" err="1"/>
              <a:t>perfil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indicado</a:t>
            </a:r>
            <a:r>
              <a:rPr lang="en-US" dirty="0"/>
              <a:t> para </a:t>
            </a:r>
            <a:r>
              <a:rPr lang="en-US" dirty="0" err="1"/>
              <a:t>conversar</a:t>
            </a:r>
            <a:r>
              <a:rPr lang="en-US" dirty="0"/>
              <a:t> com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naquele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17E5C-239D-491F-A079-3CF355254C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78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 aba “</a:t>
            </a:r>
            <a:r>
              <a:rPr lang="en-US" dirty="0" err="1"/>
              <a:t>Comunidade</a:t>
            </a:r>
            <a:r>
              <a:rPr lang="en-US" dirty="0"/>
              <a:t>”, o </a:t>
            </a:r>
            <a:r>
              <a:rPr lang="en-US" dirty="0" err="1"/>
              <a:t>aplicativo</a:t>
            </a:r>
            <a:r>
              <a:rPr lang="en-US" dirty="0"/>
              <a:t> </a:t>
            </a:r>
            <a:r>
              <a:rPr lang="en-US" dirty="0" err="1"/>
              <a:t>exibe</a:t>
            </a:r>
            <a:r>
              <a:rPr lang="en-US" dirty="0"/>
              <a:t> o </a:t>
            </a:r>
            <a:r>
              <a:rPr lang="en-US" dirty="0" err="1"/>
              <a:t>perfil</a:t>
            </a:r>
            <a:r>
              <a:rPr lang="en-US" dirty="0"/>
              <a:t> </a:t>
            </a:r>
            <a:r>
              <a:rPr lang="en-US" dirty="0" err="1"/>
              <a:t>daqueles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que </a:t>
            </a:r>
            <a:r>
              <a:rPr lang="en-US" dirty="0" err="1"/>
              <a:t>optaram</a:t>
            </a:r>
            <a:r>
              <a:rPr lang="en-US" dirty="0"/>
              <a:t> por </a:t>
            </a:r>
            <a:r>
              <a:rPr lang="en-US" dirty="0" err="1"/>
              <a:t>aparecer</a:t>
            </a:r>
            <a:r>
              <a:rPr lang="en-US" dirty="0"/>
              <a:t> </a:t>
            </a:r>
            <a:r>
              <a:rPr lang="en-US" dirty="0" err="1"/>
              <a:t>publicamente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Serve </a:t>
            </a:r>
            <a:r>
              <a:rPr lang="en-US" dirty="0" err="1"/>
              <a:t>como</a:t>
            </a:r>
            <a:r>
              <a:rPr lang="en-US" dirty="0"/>
              <a:t> um </a:t>
            </a:r>
            <a:r>
              <a:rPr lang="en-US" dirty="0" err="1"/>
              <a:t>guia</a:t>
            </a:r>
            <a:r>
              <a:rPr lang="en-US" dirty="0"/>
              <a:t> de </a:t>
            </a:r>
            <a:r>
              <a:rPr lang="en-US" dirty="0" err="1"/>
              <a:t>Psiquiatras</a:t>
            </a:r>
            <a:r>
              <a:rPr lang="en-US" dirty="0"/>
              <a:t>, </a:t>
            </a:r>
            <a:r>
              <a:rPr lang="en-US" dirty="0" err="1"/>
              <a:t>Psicólogos</a:t>
            </a:r>
            <a:r>
              <a:rPr lang="en-US" dirty="0"/>
              <a:t>, </a:t>
            </a:r>
            <a:r>
              <a:rPr lang="en-US" dirty="0" err="1"/>
              <a:t>Grupos</a:t>
            </a:r>
            <a:r>
              <a:rPr lang="en-US" dirty="0"/>
              <a:t> de </a:t>
            </a:r>
            <a:r>
              <a:rPr lang="en-US" dirty="0" err="1"/>
              <a:t>Apoio</a:t>
            </a:r>
            <a:r>
              <a:rPr lang="en-US" dirty="0"/>
              <a:t>, </a:t>
            </a:r>
            <a:r>
              <a:rPr lang="en-US" dirty="0" err="1"/>
              <a:t>Líderes</a:t>
            </a:r>
            <a:r>
              <a:rPr lang="en-US" dirty="0"/>
              <a:t> </a:t>
            </a:r>
            <a:r>
              <a:rPr lang="en-US" dirty="0" err="1"/>
              <a:t>Religiosos</a:t>
            </a:r>
            <a:r>
              <a:rPr lang="en-US" dirty="0"/>
              <a:t>, </a:t>
            </a:r>
            <a:r>
              <a:rPr lang="en-US" dirty="0" err="1"/>
              <a:t>Especialistas</a:t>
            </a:r>
            <a:r>
              <a:rPr lang="en-US" dirty="0"/>
              <a:t>, Ex-</a:t>
            </a:r>
            <a:r>
              <a:rPr lang="en-US" dirty="0" err="1"/>
              <a:t>Dependentes</a:t>
            </a:r>
            <a:r>
              <a:rPr lang="en-US" dirty="0"/>
              <a:t> e outros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pessoas</a:t>
            </a:r>
            <a:r>
              <a:rPr lang="en-US" dirty="0"/>
              <a:t>/</a:t>
            </a:r>
            <a:r>
              <a:rPr lang="en-US" dirty="0" err="1"/>
              <a:t>entidades</a:t>
            </a:r>
            <a:r>
              <a:rPr lang="en-US" dirty="0"/>
              <a:t> que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ajudar</a:t>
            </a:r>
            <a:r>
              <a:rPr lang="en-US" dirty="0"/>
              <a:t>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jornada.</a:t>
            </a:r>
          </a:p>
          <a:p>
            <a:endParaRPr lang="en-US" dirty="0"/>
          </a:p>
          <a:p>
            <a:r>
              <a:rPr lang="en-US" dirty="0"/>
              <a:t>Na </a:t>
            </a:r>
            <a:r>
              <a:rPr lang="en-US" dirty="0" err="1"/>
              <a:t>parte</a:t>
            </a:r>
            <a:r>
              <a:rPr lang="en-US" dirty="0"/>
              <a:t> inferior, </a:t>
            </a:r>
            <a:r>
              <a:rPr lang="en-US" dirty="0" err="1"/>
              <a:t>há</a:t>
            </a:r>
            <a:r>
              <a:rPr lang="en-US" dirty="0"/>
              <a:t> um </a:t>
            </a:r>
            <a:r>
              <a:rPr lang="en-US" dirty="0" err="1"/>
              <a:t>filtro</a:t>
            </a:r>
            <a:r>
              <a:rPr lang="en-US" dirty="0"/>
              <a:t> </a:t>
            </a:r>
            <a:r>
              <a:rPr lang="en-US" dirty="0" err="1"/>
              <a:t>parecido</a:t>
            </a:r>
            <a:r>
              <a:rPr lang="en-US" dirty="0"/>
              <a:t> com o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proposto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 principal, </a:t>
            </a:r>
            <a:r>
              <a:rPr lang="en-US" dirty="0" err="1"/>
              <a:t>onde</a:t>
            </a:r>
            <a:r>
              <a:rPr lang="en-US" dirty="0"/>
              <a:t> é </a:t>
            </a:r>
            <a:r>
              <a:rPr lang="en-US" dirty="0" err="1"/>
              <a:t>possível</a:t>
            </a:r>
            <a:r>
              <a:rPr lang="en-US" dirty="0"/>
              <a:t> </a:t>
            </a: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de hashtags </a:t>
            </a: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pessoa</a:t>
            </a:r>
            <a:r>
              <a:rPr lang="en-US" dirty="0"/>
              <a:t>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naquele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exibição</a:t>
            </a:r>
            <a:r>
              <a:rPr lang="en-US" dirty="0"/>
              <a:t>: </a:t>
            </a:r>
            <a:r>
              <a:rPr lang="en-US" dirty="0" err="1"/>
              <a:t>em</a:t>
            </a:r>
            <a:r>
              <a:rPr lang="en-US" dirty="0"/>
              <a:t> grade (Fig. 1) e </a:t>
            </a:r>
            <a:r>
              <a:rPr lang="en-US" dirty="0" err="1"/>
              <a:t>em</a:t>
            </a:r>
            <a:r>
              <a:rPr lang="en-US" dirty="0"/>
              <a:t> Lista (Fig. 2).</a:t>
            </a:r>
          </a:p>
          <a:p>
            <a:endParaRPr lang="en-US" dirty="0"/>
          </a:p>
          <a:p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tocar</a:t>
            </a:r>
            <a:r>
              <a:rPr lang="en-US" dirty="0"/>
              <a:t> no </a:t>
            </a:r>
            <a:r>
              <a:rPr lang="en-US" dirty="0" err="1"/>
              <a:t>usuário</a:t>
            </a:r>
            <a:r>
              <a:rPr lang="en-US" dirty="0"/>
              <a:t>, um </a:t>
            </a:r>
            <a:r>
              <a:rPr lang="en-US" dirty="0" err="1"/>
              <a:t>perfil</a:t>
            </a:r>
            <a:r>
              <a:rPr lang="en-US" dirty="0"/>
              <a:t> com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é </a:t>
            </a:r>
            <a:r>
              <a:rPr lang="en-US" dirty="0" err="1"/>
              <a:t>exibido</a:t>
            </a:r>
            <a:r>
              <a:rPr lang="en-US" dirty="0"/>
              <a:t>. Caso o </a:t>
            </a:r>
            <a:r>
              <a:rPr lang="en-US" dirty="0" err="1"/>
              <a:t>usuário</a:t>
            </a:r>
            <a:r>
              <a:rPr lang="en-US" dirty="0"/>
              <a:t> </a:t>
            </a:r>
            <a:r>
              <a:rPr lang="en-US" dirty="0" err="1"/>
              <a:t>tenha</a:t>
            </a:r>
            <a:r>
              <a:rPr lang="en-US" dirty="0"/>
              <a:t> </a:t>
            </a:r>
            <a:r>
              <a:rPr lang="en-US" dirty="0" err="1"/>
              <a:t>autorizado</a:t>
            </a:r>
            <a:r>
              <a:rPr lang="en-US" dirty="0"/>
              <a:t> o </a:t>
            </a:r>
            <a:r>
              <a:rPr lang="en-US" dirty="0" err="1"/>
              <a:t>envio</a:t>
            </a:r>
            <a:r>
              <a:rPr lang="en-US" dirty="0"/>
              <a:t> de </a:t>
            </a:r>
            <a:r>
              <a:rPr lang="en-US" dirty="0" err="1"/>
              <a:t>mensagens</a:t>
            </a:r>
            <a:r>
              <a:rPr lang="en-US" dirty="0"/>
              <a:t> </a:t>
            </a:r>
            <a:r>
              <a:rPr lang="en-US" dirty="0" err="1"/>
              <a:t>públicas</a:t>
            </a:r>
            <a:r>
              <a:rPr lang="en-US" dirty="0"/>
              <a:t>, </a:t>
            </a:r>
            <a:r>
              <a:rPr lang="en-US" dirty="0" err="1"/>
              <a:t>haverá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perfil</a:t>
            </a:r>
            <a:r>
              <a:rPr lang="en-US" dirty="0"/>
              <a:t> um </a:t>
            </a:r>
            <a:r>
              <a:rPr lang="en-US" dirty="0" err="1"/>
              <a:t>botão</a:t>
            </a:r>
            <a:r>
              <a:rPr lang="en-US" dirty="0"/>
              <a:t> para </a:t>
            </a:r>
            <a:r>
              <a:rPr lang="en-US" dirty="0" err="1"/>
              <a:t>iniciar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conversa </a:t>
            </a:r>
            <a:r>
              <a:rPr lang="en-US" dirty="0" err="1"/>
              <a:t>diretamente</a:t>
            </a:r>
            <a:r>
              <a:rPr lang="en-US" dirty="0"/>
              <a:t> com a </a:t>
            </a:r>
            <a:r>
              <a:rPr lang="en-US" dirty="0" err="1"/>
              <a:t>pessoa</a:t>
            </a:r>
            <a:r>
              <a:rPr lang="en-US" dirty="0"/>
              <a:t> </a:t>
            </a:r>
            <a:r>
              <a:rPr lang="en-US" dirty="0" err="1"/>
              <a:t>selecionada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17E5C-239D-491F-A079-3CF355254C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66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03C4B9-898B-4C93-A42E-5E0D5CA6A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73E4AD-97D9-4E32-A37B-E3B82CABA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55AC31-00FC-49B9-852B-20FBCE97E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DE77DB-AC07-4971-B631-56C5EBA54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B1A00C-17AC-4FF5-8BAC-97C1CA059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37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C69AFD-364F-4BC7-8FA8-1F720B7D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FDED672-483C-4158-B67C-BDC09BEC6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91E87F-765A-425D-9B56-FE177C9A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3BA01D-E7C1-49DB-809F-FAD935C7B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8195D7-84EC-4DDF-9E85-8EF0C3FE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3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0BD7A45-A51E-4E0F-8DC5-7ADDAD0DD9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EC1A95D-BD43-4ECD-AB36-A266B16A3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C29884-D471-4EF3-82F5-85A6A756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F43435-3297-489D-9530-DE63E4CEA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6AB842-ACF5-4B9F-B615-EF452F35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8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868C7-4FE8-4BF4-A712-275D2701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0C1629-1E9E-4F34-A1A8-6950F9F62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0378FDC-3C4C-4F6E-815A-0F8396243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3B163B-BB61-4575-AEED-C3A44C0C1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7172F7-0FC9-4A90-82EB-B110DFA6B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01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D8663C-BA2B-4F6A-A180-FA05706FF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78FBC9-947B-4B81-A1A4-3C11D34AB3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58A875-76B0-4FF5-AD9D-0C306E4F7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448112-B49B-4A97-B904-C33665D23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30820D-1A19-40EF-AD2E-A140C008D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99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E82D76-B229-4C0D-9FA3-079DCB359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D08D06-B8E4-43FA-A007-3C00C50B9A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8EE8FD-9E5E-43F9-ADC4-0D0FCC89D4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C1E2B3-A28E-47CC-94FB-5BE98B765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0520A13-0E43-4DCB-887D-EAFC81798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FAB95AB-8863-4298-A735-237F3BF0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71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352649-9AF9-4E8F-88AE-93AEC8B9F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FD2DB0-D838-4945-B10A-A17A58815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4A3499F-7EEE-4817-A56B-EF5BDAB908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83E8FC7-176C-44E0-AF0A-4F1B7B344E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DEB39C5-A6ED-436B-B3B9-0050E1B3C0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48ACAD6-FA23-432D-BE35-81287227A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4814C41-D47F-4B04-B422-92F691A13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EA59D37-17F5-4860-A2B3-9F2C3386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41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0E9E64-F027-4B5F-A236-BF334E07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6E344A8-47DF-42F9-99D1-396878501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3686E3A-B9C3-4793-BA7A-FC603428B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ACCCF-6437-4913-BD47-AE8B629D6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81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55B88EF-604F-4973-8855-6505BEE9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1AE8140-1B15-41DC-AEED-C8AF3B4EC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D1625A3-DA45-46E6-A855-8663D0ED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3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9482EE-197A-469C-BB7D-3FB7CBAC2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DDB37F-8397-480C-8C2B-BE958CDC8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3496CF-AA1A-4EE2-9EC8-E6738AEB0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53A7673-DD40-486C-8664-8B4F1AE5F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EB7D73-4C51-4272-8700-589DCBE5C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2F80383-68D4-40C9-8635-43B6380A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72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F9E7FD-1EA9-4555-A0FD-24CC2773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FD853A3-C0B0-4213-888F-3574CAC27C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A3C8F7-27DA-482C-A9FF-7BBC23840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6721209-A31B-414A-A2F7-D11D8EBA7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3AB656-6357-43BA-9ECA-2B22A223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779196C-5CF1-4620-938C-DC60FB8C8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6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0249456-A59D-4B9E-BAF5-B8B0D440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21F066-24CD-43DD-8373-31349CE52D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849BB9-DD63-479E-B689-C42CD2DA0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A12F9F-DBEF-4762-A06E-1751DF3657FA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34254A-9E6E-4412-AC33-02E41130CC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8442FF-C757-4E7F-A48D-D3D79B4458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CC6E1E-F55F-4BAB-B93D-F2DDFB45EFD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15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FC923D3-F9BC-4A44-8526-06602970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258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EFC0E77-AEA1-4234-9438-4EAB1B006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31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29AA517-74B0-414B-B388-0B9C61ABA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26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86A5042-9AF4-4918-9117-7E6A50197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93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2DD5D80-EEF8-46FC-9BEF-4CA05FFF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63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BC1E301-3132-4073-AC87-B5026652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8D6A3FD-7B75-4BD4-9163-F2197EA0F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388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77846F9-7AFC-47B4-A933-8B014F4CE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645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7C79AEB-C098-4B4C-BF36-D77D06F2A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38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A059277-54C3-466B-9882-F917858CF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0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1650C7F-0E54-4BCC-8430-907C5AE19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7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BAA3016-32C0-4145-AA18-41F0B49E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76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50CECC-4477-4849-8464-EECB14192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18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1F2E964-6722-4A8E-AB08-4764442EA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15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5CD482-7407-44A9-BFF4-27FA7E410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34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4FAC8292-8255-4B67-B99A-AD8FF0188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5CD482-7407-44A9-BFF4-27FA7E410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2462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CFDEFB-37F1-42F6-B4BC-A37B4A5BF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596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8498C6-8484-4217-B406-E68F64E9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1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6446CD4-7188-4AF1-80B6-F245A092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22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31B2EFC-347D-4109-A992-01A314F9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954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B0E1430-550E-47FA-ACCF-2201CAE11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14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B8ADF9E-CB09-4322-9EB0-41FE20AF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87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C8032613-5051-4DAF-9450-7681D4CC0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4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C70334A-123B-4116-915F-CD1F1AD58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7109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907</Words>
  <Application>Microsoft Office PowerPoint</Application>
  <PresentationFormat>Widescreen</PresentationFormat>
  <Paragraphs>64</Paragraphs>
  <Slides>25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Ismael de Azevedo Lacerda</dc:creator>
  <cp:lastModifiedBy>Lucas Ismael de Azevedo Lacerda</cp:lastModifiedBy>
  <cp:revision>11</cp:revision>
  <dcterms:created xsi:type="dcterms:W3CDTF">2019-07-02T17:20:38Z</dcterms:created>
  <dcterms:modified xsi:type="dcterms:W3CDTF">2019-07-24T12:57:26Z</dcterms:modified>
</cp:coreProperties>
</file>